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554"/>
    <p:restoredTop sz="95666"/>
  </p:normalViewPr>
  <p:slideViewPr>
    <p:cSldViewPr snapToGrid="0" showGuides="1">
      <p:cViewPr varScale="1">
        <p:scale>
          <a:sx n="71" d="100"/>
          <a:sy n="71" d="100"/>
        </p:scale>
        <p:origin x="1040" y="176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E4919-2D6F-5D4F-95AA-009E95F7BE62}" type="datetimeFigureOut">
              <a:rPr lang="en-CH" smtClean="0"/>
              <a:t>9/4/25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1542E-4930-DA45-BFD0-FE8AD27E39CC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789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1542E-4930-DA45-BFD0-FE8AD27E39CC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2688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4131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0843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8244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7645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0171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6270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921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1241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3144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330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1772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5A50-7C74-4745-9491-4E70F92D24F5}" type="datetimeFigureOut">
              <a:rPr lang="en-CH" smtClean="0"/>
              <a:t>9/4/25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F9F2-43FC-6344-8F9C-01E665A8EC26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778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B45E7D-4D4C-C7D5-FA47-BE3056AD6D4D}"/>
              </a:ext>
            </a:extLst>
          </p:cNvPr>
          <p:cNvSpPr txBox="1"/>
          <p:nvPr/>
        </p:nvSpPr>
        <p:spPr>
          <a:xfrm>
            <a:off x="1894601" y="422300"/>
            <a:ext cx="30687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200"/>
            <a:r>
              <a:rPr lang="en-US" sz="4400" noProof="0" dirty="0">
                <a:solidFill>
                  <a:srgbClr val="434343"/>
                </a:solidFill>
                <a:latin typeface="DIN Next LT Pro Light Condensed" panose="020B0306020203050203" pitchFamily="34" charset="77"/>
              </a:rPr>
              <a:t>SCREW BTTL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337A40B-5AC9-CA93-A757-45811A66F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02771"/>
              </p:ext>
            </p:extLst>
          </p:nvPr>
        </p:nvGraphicFramePr>
        <p:xfrm>
          <a:off x="343447" y="1331022"/>
          <a:ext cx="6171099" cy="7660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122">
                  <a:extLst>
                    <a:ext uri="{9D8B030D-6E8A-4147-A177-3AD203B41FA5}">
                      <a16:colId xmlns:a16="http://schemas.microsoft.com/office/drawing/2014/main" val="2595334127"/>
                    </a:ext>
                  </a:extLst>
                </a:gridCol>
                <a:gridCol w="1090244">
                  <a:extLst>
                    <a:ext uri="{9D8B030D-6E8A-4147-A177-3AD203B41FA5}">
                      <a16:colId xmlns:a16="http://schemas.microsoft.com/office/drawing/2014/main" val="2661706234"/>
                    </a:ext>
                  </a:extLst>
                </a:gridCol>
                <a:gridCol w="478201">
                  <a:extLst>
                    <a:ext uri="{9D8B030D-6E8A-4147-A177-3AD203B41FA5}">
                      <a16:colId xmlns:a16="http://schemas.microsoft.com/office/drawing/2014/main" val="2499170088"/>
                    </a:ext>
                  </a:extLst>
                </a:gridCol>
                <a:gridCol w="612043">
                  <a:extLst>
                    <a:ext uri="{9D8B030D-6E8A-4147-A177-3AD203B41FA5}">
                      <a16:colId xmlns:a16="http://schemas.microsoft.com/office/drawing/2014/main" val="127540143"/>
                    </a:ext>
                  </a:extLst>
                </a:gridCol>
                <a:gridCol w="368572">
                  <a:extLst>
                    <a:ext uri="{9D8B030D-6E8A-4147-A177-3AD203B41FA5}">
                      <a16:colId xmlns:a16="http://schemas.microsoft.com/office/drawing/2014/main" val="785891463"/>
                    </a:ext>
                  </a:extLst>
                </a:gridCol>
                <a:gridCol w="721673">
                  <a:extLst>
                    <a:ext uri="{9D8B030D-6E8A-4147-A177-3AD203B41FA5}">
                      <a16:colId xmlns:a16="http://schemas.microsoft.com/office/drawing/2014/main" val="1810126410"/>
                    </a:ext>
                  </a:extLst>
                </a:gridCol>
                <a:gridCol w="1090244">
                  <a:extLst>
                    <a:ext uri="{9D8B030D-6E8A-4147-A177-3AD203B41FA5}">
                      <a16:colId xmlns:a16="http://schemas.microsoft.com/office/drawing/2014/main" val="1079233235"/>
                    </a:ext>
                  </a:extLst>
                </a:gridCol>
              </a:tblGrid>
              <a:tr h="214864">
                <a:tc>
                  <a:txBody>
                    <a:bodyPr/>
                    <a:lstStyle/>
                    <a:p>
                      <a:r>
                        <a:rPr lang="en-US" sz="1200" b="1" i="0" noProof="0" dirty="0">
                          <a:solidFill>
                            <a:schemeClr val="tx1"/>
                          </a:solidFill>
                          <a:latin typeface="DIN Next LT Pro Condensed" panose="020B0506020203050203" pitchFamily="34" charset="77"/>
                        </a:rPr>
                        <a:t>FLASCHE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i="0" kern="1200" noProof="0" dirty="0">
                          <a:solidFill>
                            <a:schemeClr val="tx1"/>
                          </a:solidFill>
                          <a:latin typeface="DIN Next LT Pro Condensed" panose="020B0506020203050203" pitchFamily="34" charset="77"/>
                          <a:ea typeface="+mn-ea"/>
                          <a:cs typeface="+mn-cs"/>
                        </a:rPr>
                        <a:t>75cL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DIN Next LT Pro Condensed" panose="020B0506020203050203" pitchFamily="34" charset="77"/>
                          <a:ea typeface="+mn-ea"/>
                          <a:cs typeface="+mn-cs"/>
                        </a:rPr>
                        <a:t>50cL</a:t>
                      </a:r>
                      <a:endParaRPr lang="en-CH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844844"/>
                  </a:ext>
                </a:extLst>
              </a:tr>
              <a:tr h="233012">
                <a:tc>
                  <a:txBody>
                    <a:bodyPr/>
                    <a:lstStyle/>
                    <a:p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Referenz</a:t>
                      </a: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BW-0029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BW-0030</a:t>
                      </a:r>
                      <a:endParaRPr lang="en-CH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615212"/>
                  </a:ext>
                </a:extLst>
              </a:tr>
              <a:tr h="2330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kern="1200" dirty="0" err="1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Kapazität</a:t>
                      </a:r>
                      <a:r>
                        <a:rPr lang="en-US" sz="1200" b="0" i="0" kern="1200" noProof="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 (mL)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750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500</a:t>
                      </a:r>
                      <a:endParaRPr lang="fr-FR" dirty="0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264785"/>
                  </a:ext>
                </a:extLst>
              </a:tr>
              <a:tr h="2330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Dimensionen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 (mm)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H : 261,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⌀ 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: 79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H : 256, ⌀ : 67</a:t>
                      </a:r>
                      <a:endParaRPr lang="fr-FR" dirty="0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726926"/>
                  </a:ext>
                </a:extLst>
              </a:tr>
              <a:tr h="23301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Gewicht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 (g)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650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500</a:t>
                      </a:r>
                      <a:endParaRPr lang="fr-FR" dirty="0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90709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Material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793794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r>
                        <a:rPr lang="de-CH" sz="1200" b="0" i="0" noProof="0" dirty="0">
                          <a:latin typeface="DIN Next LT Pro Light Condensed" panose="020B0306020203050203" pitchFamily="34" charset="77"/>
                        </a:rPr>
                        <a:t>Schriftfarbe</a:t>
                      </a: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76892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r>
                        <a:rPr lang="de-CH" sz="1200" b="0" i="0" kern="120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Glühtemperatur 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(°C)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33678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r>
                        <a:rPr lang="de-CH" sz="1200" b="0" i="0" kern="1200" dirty="0" err="1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BiG</a:t>
                      </a:r>
                      <a:r>
                        <a:rPr lang="de-CH" sz="1200" b="0" i="0" kern="120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-Kompatibilität</a:t>
                      </a: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239362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r>
                        <a:rPr lang="de-CH" sz="1200" b="0" i="0" kern="120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Abfüllbarer Wassertyp</a:t>
                      </a:r>
                      <a:endParaRPr lang="en-US" sz="1200" b="0" i="0" kern="1200" noProof="0" dirty="0">
                        <a:solidFill>
                          <a:schemeClr val="dk1"/>
                        </a:solidFill>
                        <a:latin typeface="DIN Next LT Pro Light Condensed" panose="020B0306020203050203" pitchFamily="34" charset="77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dirty="0">
                        <a:latin typeface="DIN Next LT Pro Light Condensed" panose="020B0306020203050203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241228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noProof="0" dirty="0">
                          <a:latin typeface="DIN Next LT Pro Light Condensed" panose="020B0306020203050203" pitchFamily="34" charset="77"/>
                        </a:rPr>
                        <a:t>Spezifikationen</a:t>
                      </a: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245794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noProof="0" dirty="0">
                          <a:latin typeface="DIN Next LT Pro Light Condensed" panose="020B0306020203050203" pitchFamily="34" charset="77"/>
                        </a:rPr>
                        <a:t>Lieferanten</a:t>
                      </a:r>
                      <a:endParaRPr lang="en-US" sz="1200" b="0" i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361619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Produktionsort</a:t>
                      </a: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kern="1200" noProof="0" dirty="0">
                        <a:solidFill>
                          <a:schemeClr val="dk1"/>
                        </a:solidFill>
                        <a:latin typeface="DIN Next LT Pro Light Condensed" panose="020B0306020203050203" pitchFamily="34" charset="77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i="0" kern="1200" noProof="0" dirty="0">
                        <a:solidFill>
                          <a:schemeClr val="dk1"/>
                        </a:solidFill>
                        <a:latin typeface="DIN Next LT Pro Light Condensed" panose="020B0306020203050203" pitchFamily="34" charset="77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0" i="0" kern="1200" noProof="0" dirty="0">
                        <a:solidFill>
                          <a:schemeClr val="dk1"/>
                        </a:solidFill>
                        <a:latin typeface="DIN Next LT Pro Light Condensed" panose="020B0306020203050203" pitchFamily="34" charset="77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kern="1200" noProof="0" dirty="0">
                        <a:solidFill>
                          <a:schemeClr val="dk1"/>
                        </a:solidFill>
                        <a:latin typeface="DIN Next LT Pro Light Condensed" panose="020B0306020203050203" pitchFamily="34" charset="77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211633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noProof="0" dirty="0">
                          <a:latin typeface="DIN Next LT Pro Condensed" panose="020B0506020203050203" pitchFamily="34" charset="77"/>
                        </a:rPr>
                        <a:t>DECKEL</a:t>
                      </a:r>
                      <a:endParaRPr lang="en-US" sz="1200" b="0" i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219372"/>
                  </a:ext>
                </a:extLst>
              </a:tr>
              <a:tr h="1100126">
                <a:tc>
                  <a:txBody>
                    <a:bodyPr/>
                    <a:lstStyle/>
                    <a:p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Deckel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 für </a:t>
                      </a:r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stilles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 Wasser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Deckel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 für </a:t>
                      </a:r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Sprudelwasser</a:t>
                      </a: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249056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Referenz</a:t>
                      </a: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BW-0354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BW-0355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558939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Dimensionen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 (mm)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CH" sz="1200" b="0" i="0" kern="120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Durchmesser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: 42.4mm</a:t>
                      </a:r>
                    </a:p>
                    <a:p>
                      <a:pPr algn="ctr"/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Höhe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 : 13.4m</a:t>
                      </a:r>
                    </a:p>
                    <a:p>
                      <a:pPr algn="ctr"/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Gewicht</a:t>
                      </a:r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: 9.1g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893439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Material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0" i="0" kern="1200" noProof="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Cap – Aluminum</a:t>
                      </a:r>
                      <a:br>
                        <a:rPr lang="en-US" sz="1200" b="0" i="0" kern="1200" noProof="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</a:br>
                      <a:r>
                        <a:rPr lang="en-US" sz="1200" b="0" i="0" kern="1200" noProof="0" dirty="0" err="1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Drehverschluss</a:t>
                      </a:r>
                      <a:r>
                        <a:rPr lang="en-US" sz="1200" b="0" i="0" kern="1200" noProof="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– </a:t>
                      </a:r>
                      <a:r>
                        <a:rPr lang="de-CH" sz="1200" b="0" i="0" kern="120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PP, verklebt mit Aluminiumdichtung – P.E.</a:t>
                      </a:r>
                      <a:endParaRPr lang="en-US" sz="1200" b="0" i="0" kern="1200" noProof="0" dirty="0">
                        <a:solidFill>
                          <a:schemeClr val="dk1"/>
                        </a:solidFill>
                        <a:latin typeface="DIN Next LT Pro Light Condensed" panose="020B0306020203050203" pitchFamily="34" charset="77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093465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Capsule </a:t>
                      </a:r>
                      <a:r>
                        <a:rPr lang="en-US" sz="1200" b="0" i="0" kern="1200" noProof="0" dirty="0" err="1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Farbe</a:t>
                      </a:r>
                      <a:endParaRPr lang="en-US" sz="1200" b="0" i="0" kern="1200" noProof="0" dirty="0">
                        <a:solidFill>
                          <a:schemeClr val="dk1"/>
                        </a:solidFill>
                        <a:latin typeface="DIN Next LT Pro Light Condensed" panose="020B0306020203050203" pitchFamily="34" charset="77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Aluminum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438843"/>
                  </a:ext>
                </a:extLst>
              </a:tr>
              <a:tr h="21486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kern="1200" dirty="0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Personalisierung</a:t>
                      </a:r>
                      <a:endParaRPr lang="en-US" sz="1200" b="0" i="0" kern="1200" noProof="0" dirty="0">
                        <a:solidFill>
                          <a:schemeClr val="dk1"/>
                        </a:solidFill>
                        <a:latin typeface="DIN Next LT Pro Light Condensed" panose="020B0306020203050203" pitchFamily="34" charset="77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Glattwandig</a:t>
                      </a: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i="0" kern="1200" dirty="0" err="1">
                          <a:solidFill>
                            <a:schemeClr val="dk1"/>
                          </a:solidFill>
                          <a:latin typeface="DIN Next LT Pro Light Condensed" panose="020B0306020203050203" pitchFamily="34" charset="77"/>
                          <a:ea typeface="+mn-ea"/>
                          <a:cs typeface="+mn-cs"/>
                        </a:rPr>
                        <a:t>Riffelwandig</a:t>
                      </a:r>
                      <a:endParaRPr lang="en-US" sz="1200" b="0" i="0" kern="1200" noProof="0" dirty="0">
                        <a:solidFill>
                          <a:schemeClr val="dk1"/>
                        </a:solidFill>
                        <a:latin typeface="DIN Next LT Pro Light Condensed" panose="020B0306020203050203" pitchFamily="34" charset="77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081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>
                          <a:latin typeface="DIN Next LT Pro Light Condensed" panose="020B0306020203050203" pitchFamily="34" charset="77"/>
                        </a:rPr>
                        <a:t>Lieferant</a:t>
                      </a:r>
                      <a:endParaRPr lang="en-US" sz="1200" b="0" i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0" i="0" noProof="0" dirty="0">
                          <a:latin typeface="DIN Next LT Pro Light Condensed" panose="020B0306020203050203" pitchFamily="34" charset="77"/>
                        </a:rPr>
                        <a:t>Tapi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969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Produktionsort</a:t>
                      </a: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0" i="0" noProof="0" dirty="0" err="1">
                          <a:latin typeface="DIN Next LT Pro Light Condensed" panose="020B0306020203050203" pitchFamily="34" charset="77"/>
                        </a:rPr>
                        <a:t>Italien</a:t>
                      </a:r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0" i="0" noProof="0" dirty="0">
                        <a:latin typeface="DIN Next LT Pro Light Condensed" panose="020B0306020203050203" pitchFamily="34" charset="77"/>
                      </a:endParaRP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6608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C326CF3-5640-9C7B-43B7-DC33FB6D081A}"/>
              </a:ext>
            </a:extLst>
          </p:cNvPr>
          <p:cNvSpPr txBox="1"/>
          <p:nvPr/>
        </p:nvSpPr>
        <p:spPr>
          <a:xfrm>
            <a:off x="2464922" y="957443"/>
            <a:ext cx="19281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200"/>
            <a:r>
              <a:rPr lang="en-US" sz="1600" noProof="0" dirty="0" err="1">
                <a:latin typeface="DIN Next LT Pro UltraLight Cond" panose="020B0206020203050203" pitchFamily="34" charset="77"/>
              </a:rPr>
              <a:t>Produktblatt</a:t>
            </a:r>
            <a:endParaRPr lang="en-US" sz="1600" noProof="0" dirty="0">
              <a:latin typeface="DIN Next LT Pro UltraLight Cond" panose="020B0206020203050203" pitchFamily="34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C04E28-A798-4BF7-33A2-14938C1CD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76" y="193650"/>
            <a:ext cx="1641645" cy="2968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8058979-63A1-501A-D796-4F4E6D127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384" y="193650"/>
            <a:ext cx="234179" cy="66521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2B11A29-0037-943C-D013-1870C56C7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396" y="9487771"/>
            <a:ext cx="4289200" cy="3141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9E6ED8-3534-BAEE-6406-4C2B072C2890}"/>
              </a:ext>
            </a:extLst>
          </p:cNvPr>
          <p:cNvSpPr/>
          <p:nvPr/>
        </p:nvSpPr>
        <p:spPr>
          <a:xfrm>
            <a:off x="4627439" y="1436141"/>
            <a:ext cx="1965165" cy="2875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CAC5478-CCBC-732C-51C9-4CBB87FFAB11}"/>
              </a:ext>
            </a:extLst>
          </p:cNvPr>
          <p:cNvSpPr txBox="1"/>
          <p:nvPr/>
        </p:nvSpPr>
        <p:spPr>
          <a:xfrm>
            <a:off x="2581139" y="2832575"/>
            <a:ext cx="121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DIN Next LT Pro Light Condensed" panose="020B0306020203050203" pitchFamily="34" charset="77"/>
              </a:rPr>
              <a:t>Glas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B482E5D-6827-7628-1090-63CA7F79D0A8}"/>
              </a:ext>
            </a:extLst>
          </p:cNvPr>
          <p:cNvSpPr txBox="1"/>
          <p:nvPr/>
        </p:nvSpPr>
        <p:spPr>
          <a:xfrm>
            <a:off x="2581139" y="3130161"/>
            <a:ext cx="121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DIN Next LT Pro Light Condensed" panose="020B0306020203050203" pitchFamily="34" charset="77"/>
              </a:rPr>
              <a:t>Schwarz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E0D20EE-DD3A-475E-966F-8D041E1EFEC0}"/>
              </a:ext>
            </a:extLst>
          </p:cNvPr>
          <p:cNvSpPr txBox="1"/>
          <p:nvPr/>
        </p:nvSpPr>
        <p:spPr>
          <a:xfrm>
            <a:off x="2581139" y="3427747"/>
            <a:ext cx="121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DIN Next LT Pro Light Condensed" panose="020B0306020203050203" pitchFamily="34" charset="77"/>
              </a:rPr>
              <a:t>500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946D0F-5B2D-F6DA-E4C1-6E4AA02CC71C}"/>
              </a:ext>
            </a:extLst>
          </p:cNvPr>
          <p:cNvSpPr txBox="1"/>
          <p:nvPr/>
        </p:nvSpPr>
        <p:spPr>
          <a:xfrm>
            <a:off x="2581139" y="3725333"/>
            <a:ext cx="121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1200" dirty="0">
                <a:latin typeface="DIN Next LT Pro Light Condensed" panose="020B0306020203050203" pitchFamily="34" charset="77"/>
              </a:rPr>
              <a:t>1500, 400, 250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50E430E-4DFF-2058-F39E-2CF287112CAA}"/>
              </a:ext>
            </a:extLst>
          </p:cNvPr>
          <p:cNvSpPr txBox="1"/>
          <p:nvPr/>
        </p:nvSpPr>
        <p:spPr>
          <a:xfrm>
            <a:off x="2581139" y="4022918"/>
            <a:ext cx="121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1200" dirty="0">
                <a:latin typeface="DIN Next LT Pro Light Condensed" panose="020B0306020203050203" pitchFamily="34" charset="77"/>
              </a:rPr>
              <a:t>Still </a:t>
            </a:r>
            <a:r>
              <a:rPr lang="en-US" sz="1200" dirty="0" err="1">
                <a:latin typeface="DIN Next LT Pro Light Condensed" panose="020B0306020203050203" pitchFamily="34" charset="77"/>
              </a:rPr>
              <a:t>oder</a:t>
            </a:r>
            <a:r>
              <a:rPr lang="en-US" sz="1200" dirty="0">
                <a:latin typeface="DIN Next LT Pro Light Condensed" panose="020B0306020203050203" pitchFamily="34" charset="77"/>
              </a:rPr>
              <a:t> </a:t>
            </a:r>
            <a:r>
              <a:rPr lang="en-US" sz="1200" dirty="0" err="1">
                <a:latin typeface="DIN Next LT Pro Light Condensed" panose="020B0306020203050203" pitchFamily="34" charset="77"/>
              </a:rPr>
              <a:t>sprudelnd</a:t>
            </a:r>
            <a:endParaRPr lang="en-US" sz="1200" dirty="0">
              <a:latin typeface="DIN Next LT Pro Light Condensed" panose="020B0306020203050203" pitchFamily="34" charset="77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F062E5B-034B-289B-F2C0-B8ABCF034862}"/>
              </a:ext>
            </a:extLst>
          </p:cNvPr>
          <p:cNvSpPr txBox="1"/>
          <p:nvPr/>
        </p:nvSpPr>
        <p:spPr>
          <a:xfrm>
            <a:off x="2135190" y="4307133"/>
            <a:ext cx="2338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>
                <a:latin typeface="DIN Next LT Pro Light Condensed" panose="020B0306020203050203" pitchFamily="34" charset="77"/>
              </a:rPr>
              <a:t>XXL-Flaschenhals für optimale Reinigung</a:t>
            </a:r>
            <a:endParaRPr lang="en-US" sz="1200" dirty="0">
              <a:latin typeface="DIN Next LT Pro Light Condensed" panose="020B0306020203050203" pitchFamily="34" charset="77"/>
            </a:endParaRP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DC8A9EC9-1E49-5063-86DC-A2C81E0FE5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714" t="16829" r="5611" b="8445"/>
          <a:stretch>
            <a:fillRect/>
          </a:stretch>
        </p:blipFill>
        <p:spPr>
          <a:xfrm>
            <a:off x="3976226" y="5777838"/>
            <a:ext cx="1178418" cy="598869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25072BEB-277E-A03B-6057-742782EBB0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1" t="14156" r="58324" b="11119"/>
          <a:stretch>
            <a:fillRect/>
          </a:stretch>
        </p:blipFill>
        <p:spPr>
          <a:xfrm>
            <a:off x="2250579" y="5777837"/>
            <a:ext cx="1178417" cy="59886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BF22895-29D6-64C6-332F-1D3204365D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709" y="1609101"/>
            <a:ext cx="762399" cy="26217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55E80E-AA99-C041-262F-A653305F5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9330" y="1699346"/>
            <a:ext cx="674715" cy="25315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9161CC9-F707-D704-7F80-5670D7382407}"/>
              </a:ext>
            </a:extLst>
          </p:cNvPr>
          <p:cNvSpPr txBox="1"/>
          <p:nvPr/>
        </p:nvSpPr>
        <p:spPr>
          <a:xfrm>
            <a:off x="5509020" y="9699041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 err="1">
                <a:solidFill>
                  <a:srgbClr val="434343"/>
                </a:solidFill>
                <a:latin typeface="DIN Next LT Pro Light Condensed" panose="020B0306020203050203" pitchFamily="34" charset="77"/>
              </a:rPr>
              <a:t>Letzte</a:t>
            </a:r>
            <a:r>
              <a:rPr lang="fr-FR" sz="1100" dirty="0">
                <a:solidFill>
                  <a:srgbClr val="434343"/>
                </a:solidFill>
                <a:latin typeface="DIN Next LT Pro Light Condensed" panose="020B0306020203050203" pitchFamily="34" charset="77"/>
              </a:rPr>
              <a:t> </a:t>
            </a:r>
            <a:r>
              <a:rPr lang="fr-FR" sz="1100" dirty="0" err="1">
                <a:solidFill>
                  <a:srgbClr val="434343"/>
                </a:solidFill>
                <a:latin typeface="DIN Next LT Pro Light Condensed" panose="020B0306020203050203" pitchFamily="34" charset="77"/>
              </a:rPr>
              <a:t>Aktualisierung</a:t>
            </a:r>
            <a:r>
              <a:rPr lang="fr-FR" sz="1100" dirty="0">
                <a:solidFill>
                  <a:srgbClr val="434343"/>
                </a:solidFill>
                <a:latin typeface="DIN Next LT Pro Light Condensed" panose="020B0306020203050203" pitchFamily="34" charset="77"/>
              </a:rPr>
              <a:t>: 08/25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510904-728B-4EA7-33AE-D554ACB9EB82}"/>
              </a:ext>
            </a:extLst>
          </p:cNvPr>
          <p:cNvSpPr txBox="1"/>
          <p:nvPr/>
        </p:nvSpPr>
        <p:spPr>
          <a:xfrm>
            <a:off x="2241171" y="4613398"/>
            <a:ext cx="191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DIN Next LT Pro Light Condensed" panose="020B0306020203050203" pitchFamily="34" charset="77"/>
              </a:rPr>
              <a:t>Berlin Packaging</a:t>
            </a:r>
            <a:endParaRPr lang="fr-FR" sz="1200" dirty="0">
              <a:latin typeface="DIN Next LT Pro Light Condensed" panose="020B0306020203050203" pitchFamily="34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0E40BEC-9CDB-3B12-4E18-042FF65B5C03}"/>
              </a:ext>
            </a:extLst>
          </p:cNvPr>
          <p:cNvSpPr txBox="1"/>
          <p:nvPr/>
        </p:nvSpPr>
        <p:spPr>
          <a:xfrm>
            <a:off x="2241171" y="4892004"/>
            <a:ext cx="191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dk1"/>
                </a:solidFill>
                <a:latin typeface="DIN Next LT Pro Light Condensed" panose="020B0306020203050203" pitchFamily="34" charset="77"/>
              </a:rPr>
              <a:t>Italien</a:t>
            </a:r>
            <a:endParaRPr lang="en-US" sz="1200" dirty="0">
              <a:solidFill>
                <a:schemeClr val="dk1"/>
              </a:solidFill>
              <a:latin typeface="DIN Next LT Pro Light Condensed" panose="020B030602020305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507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127</Words>
  <Application>Microsoft Macintosh PowerPoint</Application>
  <PresentationFormat>Format A4 (210 x 297 mm)</PresentationFormat>
  <Paragraphs>56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DIN Next LT Pro Condensed</vt:lpstr>
      <vt:lpstr>DIN Next LT Pro Light Condensed</vt:lpstr>
      <vt:lpstr>DIN Next LT Pro UltraLight Cond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Noemie Fourcade</dc:creator>
  <cp:lastModifiedBy>Kévin Jacob</cp:lastModifiedBy>
  <cp:revision>45</cp:revision>
  <dcterms:created xsi:type="dcterms:W3CDTF">2023-09-05T12:15:53Z</dcterms:created>
  <dcterms:modified xsi:type="dcterms:W3CDTF">2025-09-04T08:31:00Z</dcterms:modified>
</cp:coreProperties>
</file>